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8288000" cy="10287000"/>
  <p:notesSz cx="6858000" cy="9144000"/>
  <p:embeddedFontLst>
    <p:embeddedFont>
      <p:font typeface="Avenir Next LT Pro" panose="020B0504020202020204" pitchFamily="34" charset="0"/>
      <p:regular r:id="rId15"/>
      <p:bold r:id="rId16"/>
      <p:italic r:id="rId17"/>
      <p:boldItalic r:id="rId18"/>
    </p:embeddedFont>
    <p:embeddedFont>
      <p:font typeface="Public Sans Bol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1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C4C64B-F2E5-62AA-978D-DC831A530ED0}" v="47" dt="2024-09-09T22:13:18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77" d="100"/>
          <a:sy n="77" d="100"/>
        </p:scale>
        <p:origin x="8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6CC4C64B-F2E5-62AA-978D-DC831A530ED0}"/>
    <pc:docChg chg="modSld">
      <pc:chgData name="Claire Hill" userId="S::claire.hill@salvationarmy.org.au::395705f2-a15c-40fb-87d5-b2cda3f30c38" providerId="AD" clId="Web-{6CC4C64B-F2E5-62AA-978D-DC831A530ED0}" dt="2024-09-09T22:13:18.327" v="33" actId="1076"/>
      <pc:docMkLst>
        <pc:docMk/>
      </pc:docMkLst>
      <pc:sldChg chg="addSp delSp modSp">
        <pc:chgData name="Claire Hill" userId="S::claire.hill@salvationarmy.org.au::395705f2-a15c-40fb-87d5-b2cda3f30c38" providerId="AD" clId="Web-{6CC4C64B-F2E5-62AA-978D-DC831A530ED0}" dt="2024-09-09T22:13:18.327" v="33" actId="1076"/>
        <pc:sldMkLst>
          <pc:docMk/>
          <pc:sldMk cId="0" sldId="256"/>
        </pc:sldMkLst>
        <pc:spChg chg="add del mod">
          <ac:chgData name="Claire Hill" userId="S::claire.hill@salvationarmy.org.au::395705f2-a15c-40fb-87d5-b2cda3f30c38" providerId="AD" clId="Web-{6CC4C64B-F2E5-62AA-978D-DC831A530ED0}" dt="2024-09-09T22:12:56.108" v="26"/>
          <ac:spMkLst>
            <pc:docMk/>
            <pc:sldMk cId="0" sldId="256"/>
            <ac:spMk id="3" creationId="{7D6E36ED-8781-F7D1-F9F1-60ABC46A9D60}"/>
          </ac:spMkLst>
        </pc:spChg>
        <pc:spChg chg="del mod">
          <ac:chgData name="Claire Hill" userId="S::claire.hill@salvationarmy.org.au::395705f2-a15c-40fb-87d5-b2cda3f30c38" providerId="AD" clId="Web-{6CC4C64B-F2E5-62AA-978D-DC831A530ED0}" dt="2024-09-09T22:12:02.684" v="8"/>
          <ac:spMkLst>
            <pc:docMk/>
            <pc:sldMk cId="0" sldId="256"/>
            <ac:spMk id="4" creationId="{360C6589-9055-A3CF-BBEF-92364D02C99B}"/>
          </ac:spMkLst>
        </pc:spChg>
        <pc:spChg chg="mod">
          <ac:chgData name="Claire Hill" userId="S::claire.hill@salvationarmy.org.au::395705f2-a15c-40fb-87d5-b2cda3f30c38" providerId="AD" clId="Web-{6CC4C64B-F2E5-62AA-978D-DC831A530ED0}" dt="2024-09-09T22:11:17.230" v="0" actId="20577"/>
          <ac:spMkLst>
            <pc:docMk/>
            <pc:sldMk cId="0" sldId="256"/>
            <ac:spMk id="6" creationId="{5F915F67-017E-F4DD-3F20-319D0BD4159A}"/>
          </ac:spMkLst>
        </pc:spChg>
        <pc:spChg chg="add mod">
          <ac:chgData name="Claire Hill" userId="S::claire.hill@salvationarmy.org.au::395705f2-a15c-40fb-87d5-b2cda3f30c38" providerId="AD" clId="Web-{6CC4C64B-F2E5-62AA-978D-DC831A530ED0}" dt="2024-09-09T22:12:02.684" v="8"/>
          <ac:spMkLst>
            <pc:docMk/>
            <pc:sldMk cId="0" sldId="256"/>
            <ac:spMk id="7" creationId="{A156A654-32E1-AB90-89C7-AB2CEDE72EE6}"/>
          </ac:spMkLst>
        </pc:spChg>
        <pc:spChg chg="add mod">
          <ac:chgData name="Claire Hill" userId="S::claire.hill@salvationarmy.org.au::395705f2-a15c-40fb-87d5-b2cda3f30c38" providerId="AD" clId="Web-{6CC4C64B-F2E5-62AA-978D-DC831A530ED0}" dt="2024-09-09T22:13:18.327" v="33" actId="1076"/>
          <ac:spMkLst>
            <pc:docMk/>
            <pc:sldMk cId="0" sldId="256"/>
            <ac:spMk id="8" creationId="{021581B7-99F7-6204-181F-57BB8995DA2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Angels We Have Heard on High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Joy to the World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Silent Night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O Come O Come Emmanuel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Hark the Herald Angels Sing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O Holy Night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O Little town of Bethlehem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Go Tell it on a Mountain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horn&#10;&#10;Description automatically generated">
            <a:extLst>
              <a:ext uri="{FF2B5EF4-FFF2-40B4-BE49-F238E27FC236}">
                <a16:creationId xmlns:a16="http://schemas.microsoft.com/office/drawing/2014/main" id="{F20C75D7-CCD7-37BF-8D30-D07EE439E8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2600" y="61309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271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black and red dots&#10;&#10;Description automatically generated with medium confidence">
            <a:extLst>
              <a:ext uri="{FF2B5EF4-FFF2-40B4-BE49-F238E27FC236}">
                <a16:creationId xmlns:a16="http://schemas.microsoft.com/office/drawing/2014/main" id="{9627FCB1-DA8A-836E-7205-C39A3438EC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571500"/>
            <a:ext cx="11506200" cy="17526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0" lang="en-US" sz="4400" b="1" i="1" u="none" strike="noStrike" kern="1200" cap="none" spc="-150" normalizeH="0" baseline="0" noProof="0" dirty="0">
                <a:ln>
                  <a:noFill/>
                </a:ln>
                <a:solidFill>
                  <a:srgbClr val="5B715A"/>
                </a:solidFill>
                <a:effectLst/>
                <a:uLnTx/>
                <a:uFillTx/>
                <a:latin typeface="Tisa Offc Serif Pro" panose="02010504030101020102" pitchFamily="2" charset="0"/>
                <a:ea typeface="+mj-ea"/>
                <a:cs typeface="+mj-cs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2628900"/>
            <a:ext cx="11506200" cy="6939810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9599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921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1" i="1" u="none" strike="noStrike" kern="1200" cap="none" spc="-150" normalizeH="0" baseline="0" noProof="0" dirty="0">
                <a:ln>
                  <a:noFill/>
                </a:ln>
                <a:solidFill>
                  <a:srgbClr val="5B715A"/>
                </a:solidFill>
                <a:effectLst/>
                <a:uLnTx/>
                <a:uFillTx/>
                <a:latin typeface="Tisa Offc Serif Pro" panose="02010504030101020102" pitchFamily="2" charset="0"/>
                <a:ea typeface="+mj-ea"/>
                <a:cs typeface="+mj-cs"/>
              </a:rPr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95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b="1" kern="1200" spc="-120" baseline="0">
          <a:solidFill>
            <a:schemeClr val="tx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F915F67-017E-F4DD-3F20-319D0BD4159A}"/>
              </a:ext>
            </a:extLst>
          </p:cNvPr>
          <p:cNvSpPr txBox="1"/>
          <p:nvPr/>
        </p:nvSpPr>
        <p:spPr>
          <a:xfrm>
            <a:off x="3929842" y="5295900"/>
            <a:ext cx="10637031" cy="21236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400" dirty="0">
                <a:solidFill>
                  <a:srgbClr val="5B715A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  <a:t>GUESS THE CHRISTMAS CAROL USING THESE EMOJIS</a:t>
            </a:r>
            <a:br>
              <a:rPr lang="en-US" sz="6000" dirty="0">
                <a:solidFill>
                  <a:srgbClr val="000000"/>
                </a:solidFill>
                <a:latin typeface="Public Sans Bold"/>
                <a:ea typeface="Public Sans Bold"/>
                <a:cs typeface="Public Sans Bold"/>
                <a:sym typeface="Public Sans Bold"/>
              </a:rPr>
            </a:br>
            <a:endParaRPr lang="en-US" sz="44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156A654-32E1-AB90-89C7-AB2CEDE72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1581B7-99F7-6204-181F-57BB8995DA20}"/>
              </a:ext>
            </a:extLst>
          </p:cNvPr>
          <p:cNvSpPr txBox="1"/>
          <p:nvPr/>
        </p:nvSpPr>
        <p:spPr>
          <a:xfrm>
            <a:off x="3554795" y="2742008"/>
            <a:ext cx="10637031" cy="25545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8000" b="1" dirty="0">
                <a:solidFill>
                  <a:srgbClr val="5B715A"/>
                </a:solidFill>
                <a:latin typeface="Avenir Next LT Pro"/>
                <a:ea typeface="Public Sans Bold"/>
                <a:cs typeface="Public Sans Bold"/>
                <a:sym typeface="Public Sans Bold"/>
              </a:rPr>
              <a:t>Christmas Carol Emojis</a:t>
            </a:r>
            <a:endParaRPr lang="en-US" sz="8000" b="1" dirty="0">
              <a:latin typeface="Avenir Next LT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82025" y="3543300"/>
            <a:ext cx="2865635" cy="2743845"/>
          </a:xfrm>
          <a:custGeom>
            <a:avLst/>
            <a:gdLst/>
            <a:ahLst/>
            <a:cxnLst/>
            <a:rect l="l" t="t" r="r" b="b"/>
            <a:pathLst>
              <a:path w="2865635" h="2743845">
                <a:moveTo>
                  <a:pt x="0" y="0"/>
                </a:moveTo>
                <a:lnTo>
                  <a:pt x="2865634" y="0"/>
                </a:lnTo>
                <a:lnTo>
                  <a:pt x="2865634" y="2743846"/>
                </a:lnTo>
                <a:lnTo>
                  <a:pt x="0" y="27438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10910" y="3543300"/>
            <a:ext cx="1920692" cy="2743845"/>
          </a:xfrm>
          <a:custGeom>
            <a:avLst/>
            <a:gdLst/>
            <a:ahLst/>
            <a:cxnLst/>
            <a:rect l="l" t="t" r="r" b="b"/>
            <a:pathLst>
              <a:path w="1920692" h="2743845">
                <a:moveTo>
                  <a:pt x="0" y="0"/>
                </a:moveTo>
                <a:lnTo>
                  <a:pt x="1920692" y="0"/>
                </a:lnTo>
                <a:lnTo>
                  <a:pt x="1920692" y="2743846"/>
                </a:lnTo>
                <a:lnTo>
                  <a:pt x="0" y="27438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353800" y="3543300"/>
            <a:ext cx="2743845" cy="2743845"/>
          </a:xfrm>
          <a:custGeom>
            <a:avLst/>
            <a:gdLst/>
            <a:ahLst/>
            <a:cxnLst/>
            <a:rect l="l" t="t" r="r" b="b"/>
            <a:pathLst>
              <a:path w="2743845" h="2743845">
                <a:moveTo>
                  <a:pt x="0" y="0"/>
                </a:moveTo>
                <a:lnTo>
                  <a:pt x="2743845" y="0"/>
                </a:lnTo>
                <a:lnTo>
                  <a:pt x="2743845" y="2743846"/>
                </a:lnTo>
                <a:lnTo>
                  <a:pt x="0" y="274384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52083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037420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99094" y="2971980"/>
            <a:ext cx="3890356" cy="4114800"/>
          </a:xfrm>
          <a:custGeom>
            <a:avLst/>
            <a:gdLst/>
            <a:ahLst/>
            <a:cxnLst/>
            <a:rect l="l" t="t" r="r" b="b"/>
            <a:pathLst>
              <a:path w="3890356" h="4114800">
                <a:moveTo>
                  <a:pt x="0" y="0"/>
                </a:moveTo>
                <a:lnTo>
                  <a:pt x="3890356" y="0"/>
                </a:lnTo>
                <a:lnTo>
                  <a:pt x="3890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144000" y="297198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12582" y="3131029"/>
            <a:ext cx="4167845" cy="4114800"/>
          </a:xfrm>
          <a:custGeom>
            <a:avLst/>
            <a:gdLst/>
            <a:ahLst/>
            <a:cxnLst/>
            <a:rect l="l" t="t" r="r" b="b"/>
            <a:pathLst>
              <a:path w="4167845" h="4114800">
                <a:moveTo>
                  <a:pt x="0" y="0"/>
                </a:moveTo>
                <a:lnTo>
                  <a:pt x="4167845" y="0"/>
                </a:lnTo>
                <a:lnTo>
                  <a:pt x="41678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986240" y="3131029"/>
            <a:ext cx="4167845" cy="4114800"/>
          </a:xfrm>
          <a:custGeom>
            <a:avLst/>
            <a:gdLst/>
            <a:ahLst/>
            <a:cxnLst/>
            <a:rect l="l" t="t" r="r" b="b"/>
            <a:pathLst>
              <a:path w="4167845" h="4114800">
                <a:moveTo>
                  <a:pt x="0" y="0"/>
                </a:moveTo>
                <a:lnTo>
                  <a:pt x="4167845" y="0"/>
                </a:lnTo>
                <a:lnTo>
                  <a:pt x="41678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515039" y="4431866"/>
            <a:ext cx="2982042" cy="2813963"/>
          </a:xfrm>
          <a:custGeom>
            <a:avLst/>
            <a:gdLst/>
            <a:ahLst/>
            <a:cxnLst/>
            <a:rect l="l" t="t" r="r" b="b"/>
            <a:pathLst>
              <a:path w="2982042" h="2813963">
                <a:moveTo>
                  <a:pt x="0" y="0"/>
                </a:moveTo>
                <a:lnTo>
                  <a:pt x="2982042" y="0"/>
                </a:lnTo>
                <a:lnTo>
                  <a:pt x="2982042" y="2813963"/>
                </a:lnTo>
                <a:lnTo>
                  <a:pt x="0" y="28139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420323" y="2161413"/>
            <a:ext cx="3171475" cy="2813963"/>
          </a:xfrm>
          <a:custGeom>
            <a:avLst/>
            <a:gdLst/>
            <a:ahLst/>
            <a:cxnLst/>
            <a:rect l="l" t="t" r="r" b="b"/>
            <a:pathLst>
              <a:path w="3171475" h="2813963">
                <a:moveTo>
                  <a:pt x="0" y="0"/>
                </a:moveTo>
                <a:lnTo>
                  <a:pt x="3171475" y="0"/>
                </a:lnTo>
                <a:lnTo>
                  <a:pt x="3171475" y="2813963"/>
                </a:lnTo>
                <a:lnTo>
                  <a:pt x="0" y="281396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76594" y="3262526"/>
            <a:ext cx="5430634" cy="3761948"/>
          </a:xfrm>
          <a:custGeom>
            <a:avLst/>
            <a:gdLst/>
            <a:ahLst/>
            <a:cxnLst/>
            <a:rect l="l" t="t" r="r" b="b"/>
            <a:pathLst>
              <a:path w="5430634" h="3761948">
                <a:moveTo>
                  <a:pt x="0" y="0"/>
                </a:moveTo>
                <a:lnTo>
                  <a:pt x="5430634" y="0"/>
                </a:lnTo>
                <a:lnTo>
                  <a:pt x="5430634" y="3761948"/>
                </a:lnTo>
                <a:lnTo>
                  <a:pt x="0" y="37619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498756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505084" y="326252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40053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862937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317202" y="3086100"/>
            <a:ext cx="4238090" cy="4114800"/>
          </a:xfrm>
          <a:custGeom>
            <a:avLst/>
            <a:gdLst/>
            <a:ahLst/>
            <a:cxnLst/>
            <a:rect l="l" t="t" r="r" b="b"/>
            <a:pathLst>
              <a:path w="4238090" h="4114800">
                <a:moveTo>
                  <a:pt x="0" y="0"/>
                </a:moveTo>
                <a:lnTo>
                  <a:pt x="4238090" y="0"/>
                </a:lnTo>
                <a:lnTo>
                  <a:pt x="42380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898761" y="30861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61126" y="2969822"/>
            <a:ext cx="4360578" cy="4114800"/>
          </a:xfrm>
          <a:custGeom>
            <a:avLst/>
            <a:gdLst/>
            <a:ahLst/>
            <a:cxnLst/>
            <a:rect l="l" t="t" r="r" b="b"/>
            <a:pathLst>
              <a:path w="4360578" h="4114800">
                <a:moveTo>
                  <a:pt x="0" y="0"/>
                </a:moveTo>
                <a:lnTo>
                  <a:pt x="4360578" y="0"/>
                </a:lnTo>
                <a:lnTo>
                  <a:pt x="4360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806292" y="3390601"/>
            <a:ext cx="4764505" cy="4114800"/>
          </a:xfrm>
          <a:custGeom>
            <a:avLst/>
            <a:gdLst/>
            <a:ahLst/>
            <a:cxnLst/>
            <a:rect l="l" t="t" r="r" b="b"/>
            <a:pathLst>
              <a:path w="4764505" h="4114800">
                <a:moveTo>
                  <a:pt x="0" y="0"/>
                </a:moveTo>
                <a:lnTo>
                  <a:pt x="4764505" y="0"/>
                </a:lnTo>
                <a:lnTo>
                  <a:pt x="476450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/>
        <AccountId xsi:nil="true"/>
        <AccountType/>
      </UserInfo>
    </SharedWithUsers>
    <MediaLengthInSeconds xmlns="b7e36264-b76b-4546-857f-03fce5c6ba07" xsi:nil="true"/>
  </documentManagement>
</p:properties>
</file>

<file path=customXml/itemProps1.xml><?xml version="1.0" encoding="utf-8"?>
<ds:datastoreItem xmlns:ds="http://schemas.openxmlformats.org/officeDocument/2006/customXml" ds:itemID="{588B4DBF-B518-4A62-9D14-9D48B8620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3A0F9E-864C-4613-95D9-3C0E374E9E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28FA36-A373-4BD3-B341-028CFB64A4A5}">
  <ds:schemaRefs>
    <ds:schemaRef ds:uri="http://schemas.microsoft.com/office/2006/metadata/properties"/>
    <ds:schemaRef ds:uri="http://schemas.microsoft.com/office/infopath/2007/PartnerControls"/>
    <ds:schemaRef ds:uri="7357dd1f-699d-4d79-9a3b-b8d4e997a419"/>
    <ds:schemaRef ds:uri="b7e36264-b76b-4546-857f-03fce5c6ba0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65</Words>
  <Application>Microsoft Office PowerPoint</Application>
  <PresentationFormat>Custom</PresentationFormat>
  <Paragraphs>28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Carol Emojis</dc:title>
  <cp:lastModifiedBy>Omar Dalagan</cp:lastModifiedBy>
  <cp:revision>18</cp:revision>
  <dcterms:created xsi:type="dcterms:W3CDTF">2006-08-16T00:00:00Z</dcterms:created>
  <dcterms:modified xsi:type="dcterms:W3CDTF">2024-09-09T22:13:24Z</dcterms:modified>
  <dc:identifier>DAGLKkElUO4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Order">
    <vt:r8>323700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